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59" r:id="rId7"/>
    <p:sldId id="261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71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9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194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171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95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0890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024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668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210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5547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330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5213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3449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D1F0A-BA45-4C4D-87EE-FFD70E17ED75}" type="datetimeFigureOut">
              <a:rPr lang="pt-BR" smtClean="0"/>
              <a:t>27/03/2025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F5768-0E97-424C-A4A2-C16C3F57C3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402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880646" y="2144081"/>
            <a:ext cx="11266414" cy="653150"/>
          </a:xfrm>
        </p:spPr>
        <p:txBody>
          <a:bodyPr>
            <a:no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19100" y="3701631"/>
            <a:ext cx="7943850" cy="165576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Autores: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Completo – (Titulação, IES e E-mail); Nome Completo – (Titulação, IES e E-mail); </a:t>
            </a:r>
          </a:p>
          <a:p>
            <a:pPr algn="just"/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Completo – (Titulação, IES e E-mail); Nome Completo – (Titulação, IES e E-mail); </a:t>
            </a:r>
          </a:p>
          <a:p>
            <a:pPr algn="just"/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Completo – (Titulação, IES e E-mail); Nome Completo – (Titulação, IES e E-mail); </a:t>
            </a:r>
          </a:p>
          <a:p>
            <a:pPr algn="just"/>
            <a:r>
              <a:rPr lang="pt-BR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Orientação:</a:t>
            </a:r>
          </a:p>
          <a:p>
            <a:pPr algn="just"/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Completo (Titulação, IES e E-mail); </a:t>
            </a:r>
          </a:p>
          <a:p>
            <a:pPr algn="just"/>
            <a:endParaRPr lang="pt-BR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A579D54-C5D0-4473-07C1-203BEB843D14}"/>
              </a:ext>
            </a:extLst>
          </p:cNvPr>
          <p:cNvSpPr txBox="1"/>
          <p:nvPr/>
        </p:nvSpPr>
        <p:spPr>
          <a:xfrm>
            <a:off x="9324561" y="3942760"/>
            <a:ext cx="21224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Inserir aqui o logo da sua faculdade</a:t>
            </a:r>
          </a:p>
          <a:p>
            <a:pPr algn="ctr"/>
            <a:r>
              <a:rPr lang="pt-B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(caso tenha)</a:t>
            </a:r>
          </a:p>
        </p:txBody>
      </p:sp>
      <p:pic>
        <p:nvPicPr>
          <p:cNvPr id="11" name="Imagem 10" descr="Fundo preto com letras brancas&#10;&#10;Descrição gerada automaticamente com confiança média">
            <a:extLst>
              <a:ext uri="{FF2B5EF4-FFF2-40B4-BE49-F238E27FC236}">
                <a16:creationId xmlns:a16="http://schemas.microsoft.com/office/drawing/2014/main" id="{4F88A6DE-18A2-65BF-C5B0-94373F8B19E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0" t="13663" r="84210" b="14849"/>
          <a:stretch/>
        </p:blipFill>
        <p:spPr>
          <a:xfrm rot="5400000">
            <a:off x="5506859" y="172861"/>
            <a:ext cx="1178281" cy="12192001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905FB8D2-523A-D1F1-B38B-0467FF99704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100003" t="26613" r="-218971"/>
          <a:stretch/>
        </p:blipFill>
        <p:spPr>
          <a:xfrm rot="5400000">
            <a:off x="4566742" y="-2398818"/>
            <a:ext cx="100110" cy="8947356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76C3C3C4-A94F-A864-FD06-310E210525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020" y="-104137"/>
            <a:ext cx="3411074" cy="164641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828B2F5C-E602-E5E1-96F6-3E3325FAAC4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53" y="151134"/>
            <a:ext cx="4473392" cy="134947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7792187B-95BB-7498-DF9A-60285294E001}"/>
              </a:ext>
            </a:extLst>
          </p:cNvPr>
          <p:cNvSpPr txBox="1"/>
          <p:nvPr/>
        </p:nvSpPr>
        <p:spPr>
          <a:xfrm>
            <a:off x="6965576" y="5003752"/>
            <a:ext cx="522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ATENÇÃO: O aluno poderá anexar imagem conforme sua necessidade (retirar este texto ao editar)</a:t>
            </a:r>
          </a:p>
        </p:txBody>
      </p:sp>
    </p:spTree>
    <p:extLst>
      <p:ext uri="{BB962C8B-B14F-4D97-AF65-F5344CB8AC3E}">
        <p14:creationId xmlns:p14="http://schemas.microsoft.com/office/powerpoint/2010/main" val="1226753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83552"/>
            <a:ext cx="12192000" cy="653150"/>
          </a:xfrm>
        </p:spPr>
        <p:txBody>
          <a:bodyPr>
            <a:no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 E PROBLEMÁTICA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84E87E-9FCC-662D-27D3-080864B3A7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412" y="2007792"/>
            <a:ext cx="10805177" cy="2842417"/>
          </a:xfrm>
        </p:spPr>
        <p:txBody>
          <a:bodyPr>
            <a:normAutofit/>
          </a:bodyPr>
          <a:lstStyle/>
          <a:p>
            <a:pPr indent="540000" algn="just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pt-BR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Colocar seu texto aqui, conforme enviado para submissão. Fonte Times New Roman, tamanho 25, com recuo inicial de 1,5 cm e espaçamento entre linhas de 1,0. </a:t>
            </a:r>
            <a:endParaRPr lang="pt-BR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 descr="Fundo preto com letras brancas&#10;&#10;Descrição gerada automaticamente com confiança média">
            <a:extLst>
              <a:ext uri="{FF2B5EF4-FFF2-40B4-BE49-F238E27FC236}">
                <a16:creationId xmlns:a16="http://schemas.microsoft.com/office/drawing/2014/main" id="{83978F15-1A58-D32A-7881-5A3FBBA485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0" r="84210"/>
          <a:stretch/>
        </p:blipFill>
        <p:spPr>
          <a:xfrm rot="5400000">
            <a:off x="5674835" y="344161"/>
            <a:ext cx="842327" cy="1219200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C611F28-82C2-6033-5BCC-A521641C75C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5400000">
            <a:off x="6073141" y="-4878620"/>
            <a:ext cx="45719" cy="12192002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3C5FB6D4-ED93-BBDC-7757-25F890F42A8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6" y="-10134"/>
            <a:ext cx="2415989" cy="1166117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5155678B-E57D-F8C6-F7D4-26DBF5A5ED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365" y="9135"/>
            <a:ext cx="2415989" cy="116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634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268941" y="354533"/>
            <a:ext cx="12192000" cy="653150"/>
          </a:xfrm>
        </p:spPr>
        <p:txBody>
          <a:bodyPr>
            <a:no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1A2BB8-2DD5-3EB4-02DF-0DB97C2F5C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412" y="2007792"/>
            <a:ext cx="10805177" cy="2842417"/>
          </a:xfrm>
        </p:spPr>
        <p:txBody>
          <a:bodyPr>
            <a:normAutofit/>
          </a:bodyPr>
          <a:lstStyle/>
          <a:p>
            <a:pPr indent="540000" algn="just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pt-BR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Colocar seu texto aqui, conforme enviado para submissão. Fonte Times New Roman, tamanho 25, com recuo inicial de 1,5 cm e espaçamento entre linhas de 1,0. </a:t>
            </a:r>
            <a:endParaRPr lang="pt-BR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 descr="Fundo preto com letras brancas&#10;&#10;Descrição gerada automaticamente com confiança média">
            <a:extLst>
              <a:ext uri="{FF2B5EF4-FFF2-40B4-BE49-F238E27FC236}">
                <a16:creationId xmlns:a16="http://schemas.microsoft.com/office/drawing/2014/main" id="{38C34AA7-8C2D-3A63-BFE8-94EBE86425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0" r="84210"/>
          <a:stretch/>
        </p:blipFill>
        <p:spPr>
          <a:xfrm rot="5400000">
            <a:off x="5674835" y="344161"/>
            <a:ext cx="842327" cy="1219200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41D0CA91-F349-0EDA-E984-F41EF52F1F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073141" y="-4878620"/>
            <a:ext cx="45719" cy="1219200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C409228E-783E-8B00-E284-ECE73A9FE2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073141" y="-4878620"/>
            <a:ext cx="45719" cy="12192002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1C9C023-F338-05E1-F55B-062E1911FF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6" y="-10134"/>
            <a:ext cx="2415989" cy="1166117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C78B54C0-7A0C-C045-1A83-B9DF031019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365" y="9135"/>
            <a:ext cx="2415989" cy="116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42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345568"/>
            <a:ext cx="12192000" cy="653150"/>
          </a:xfrm>
        </p:spPr>
        <p:txBody>
          <a:bodyPr>
            <a:no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MATERIAIS E MÉTODOS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39A429-07F1-6CA6-838B-77B491A33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412" y="2007792"/>
            <a:ext cx="10805177" cy="2842417"/>
          </a:xfrm>
        </p:spPr>
        <p:txBody>
          <a:bodyPr>
            <a:normAutofit/>
          </a:bodyPr>
          <a:lstStyle/>
          <a:p>
            <a:pPr indent="540000" algn="just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pt-BR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Colocar seu texto aqui, conforme enviado para submissão. Fonte Times New Roman, tamanho 25, com recuo inicial de 1,5 cm e espaçamento entre linhas de 1,0. </a:t>
            </a:r>
            <a:endParaRPr lang="pt-BR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 descr="Fundo preto com letras brancas&#10;&#10;Descrição gerada automaticamente com confiança média">
            <a:extLst>
              <a:ext uri="{FF2B5EF4-FFF2-40B4-BE49-F238E27FC236}">
                <a16:creationId xmlns:a16="http://schemas.microsoft.com/office/drawing/2014/main" id="{142644E7-360C-D12E-13BC-278F075E04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30" r="84210"/>
          <a:stretch/>
        </p:blipFill>
        <p:spPr>
          <a:xfrm rot="5400000">
            <a:off x="5674835" y="344161"/>
            <a:ext cx="842327" cy="1219200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5AA9F6B7-C348-7D24-031C-A68B483C5F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6073141" y="-4878620"/>
            <a:ext cx="45719" cy="1219200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FA8C3295-89AD-0561-44E9-BD1E36A463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6073141" y="-4878620"/>
            <a:ext cx="45719" cy="12192002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6E05C748-5219-2051-04B1-9EAAB74E480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6" y="-10134"/>
            <a:ext cx="2415989" cy="1166117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BED1649B-208B-0324-B377-00CA4F25996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365" y="9135"/>
            <a:ext cx="2415989" cy="116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909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345568"/>
            <a:ext cx="12192000" cy="653150"/>
          </a:xfrm>
        </p:spPr>
        <p:txBody>
          <a:bodyPr>
            <a:no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VIABILIDADE E SUSTENTABILIDADE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79864E2-34C2-661C-E9B8-4AC1B3343E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412" y="2007792"/>
            <a:ext cx="10805177" cy="2842417"/>
          </a:xfrm>
        </p:spPr>
        <p:txBody>
          <a:bodyPr>
            <a:normAutofit/>
          </a:bodyPr>
          <a:lstStyle/>
          <a:p>
            <a:pPr indent="540000" algn="just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pt-BR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Colocar seu texto aqui, conforme enviado para submissão. Fonte Times New Roman, tamanho 25, com recuo inicial de 1,5 cm e espaçamento entre linhas de 1,0. </a:t>
            </a:r>
            <a:endParaRPr lang="pt-BR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 descr="Fundo preto com letras brancas&#10;&#10;Descrição gerada automaticamente com confiança média">
            <a:extLst>
              <a:ext uri="{FF2B5EF4-FFF2-40B4-BE49-F238E27FC236}">
                <a16:creationId xmlns:a16="http://schemas.microsoft.com/office/drawing/2014/main" id="{0007D32F-C23F-8E5C-15B7-12CD752EE6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30" r="84210"/>
          <a:stretch/>
        </p:blipFill>
        <p:spPr>
          <a:xfrm rot="5400000">
            <a:off x="5674835" y="344161"/>
            <a:ext cx="842327" cy="1219200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83FC9A31-3F54-318A-016E-133690BDAC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6073141" y="-4878620"/>
            <a:ext cx="45719" cy="1219200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1B0680E-5089-64CE-4B70-7F08065B28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6073141" y="-4878620"/>
            <a:ext cx="45719" cy="12192002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DE4D1590-6CF0-0BE7-88FC-42D228200D3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6" y="-10134"/>
            <a:ext cx="2415989" cy="1166117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583D97BF-745A-6B34-354B-7C2EECD36DC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365" y="9135"/>
            <a:ext cx="2415989" cy="116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542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345568"/>
            <a:ext cx="12192000" cy="653150"/>
          </a:xfrm>
        </p:spPr>
        <p:txBody>
          <a:bodyPr>
            <a:no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INOVAÇÃO E IMPACTO ESPERADO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FAB0B6-B5AF-BD18-7268-C4579F794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412" y="2007792"/>
            <a:ext cx="10805177" cy="2842417"/>
          </a:xfrm>
        </p:spPr>
        <p:txBody>
          <a:bodyPr>
            <a:normAutofit/>
          </a:bodyPr>
          <a:lstStyle/>
          <a:p>
            <a:pPr indent="540000" algn="just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pt-BR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Colocar seu texto aqui, conforme enviado para submissão. Fonte Times New Roman, tamanho 25, com recuo inicial de 1,5 cm e espaçamento entre linhas de 1,0. </a:t>
            </a:r>
            <a:endParaRPr lang="pt-BR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 descr="Fundo preto com letras brancas&#10;&#10;Descrição gerada automaticamente com confiança média">
            <a:extLst>
              <a:ext uri="{FF2B5EF4-FFF2-40B4-BE49-F238E27FC236}">
                <a16:creationId xmlns:a16="http://schemas.microsoft.com/office/drawing/2014/main" id="{095996D5-186E-E95E-C8B6-75383CB6FC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0" r="84210"/>
          <a:stretch/>
        </p:blipFill>
        <p:spPr>
          <a:xfrm rot="5400000">
            <a:off x="5674835" y="344161"/>
            <a:ext cx="842327" cy="1219200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3B8B915-5B21-A8B1-FBDB-9D91581677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073141" y="-4878620"/>
            <a:ext cx="45719" cy="1219200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F293FF23-8A6A-1BA4-8126-D6A0A4853E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073141" y="-4878620"/>
            <a:ext cx="45719" cy="12192002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07AE52DB-BD11-3E60-3824-1DB589B150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6" y="-10134"/>
            <a:ext cx="2415989" cy="116611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2B059221-CDCE-4331-C234-FAF9845778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365" y="9135"/>
            <a:ext cx="2415989" cy="116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030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367553" y="283552"/>
            <a:ext cx="12192000" cy="653150"/>
          </a:xfrm>
        </p:spPr>
        <p:txBody>
          <a:bodyPr>
            <a:no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A8DA2E-55BE-FC7E-277D-6CCB37F0C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412" y="2007792"/>
            <a:ext cx="10805177" cy="2842417"/>
          </a:xfrm>
        </p:spPr>
        <p:txBody>
          <a:bodyPr>
            <a:normAutofit/>
          </a:bodyPr>
          <a:lstStyle/>
          <a:p>
            <a:pPr indent="540000" algn="just"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pt-BR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Colocar seu texto aqui, conforme enviado para submissão. Fonte Times New Roman, tamanho 25, com recuo inicial de 1,5 cm e espaçamento entre linhas de 1,0. </a:t>
            </a:r>
            <a:endParaRPr lang="pt-BR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 descr="Fundo preto com letras brancas&#10;&#10;Descrição gerada automaticamente com confiança média">
            <a:extLst>
              <a:ext uri="{FF2B5EF4-FFF2-40B4-BE49-F238E27FC236}">
                <a16:creationId xmlns:a16="http://schemas.microsoft.com/office/drawing/2014/main" id="{43DFF8E6-C203-AD42-7E98-72497C1B3E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0" r="84210"/>
          <a:stretch/>
        </p:blipFill>
        <p:spPr>
          <a:xfrm rot="5400000">
            <a:off x="5674835" y="344161"/>
            <a:ext cx="842327" cy="1219200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F5B87737-41AA-7D6D-AFEC-B6C97E2D82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073141" y="-4878620"/>
            <a:ext cx="45719" cy="1219200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B8286E6A-C00A-8EBA-7FFE-B9B1501B9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073141" y="-4878620"/>
            <a:ext cx="45719" cy="1219200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F7BFE9A6-F87D-08BA-7227-35E053FA37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6" y="-10134"/>
            <a:ext cx="2415989" cy="1166117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C0BF31A1-7EDF-E79F-D32C-8FFF6BB684F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365" y="9135"/>
            <a:ext cx="2415989" cy="116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6766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305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do Office</vt:lpstr>
      <vt:lpstr>TÍTULO DO TRABALHO</vt:lpstr>
      <vt:lpstr>INTRODUÇÃO E PROBLEMÁTICA</vt:lpstr>
      <vt:lpstr>OBJETIVOS</vt:lpstr>
      <vt:lpstr>MATERIAIS E MÉTODOS</vt:lpstr>
      <vt:lpstr>VIABILIDADE E SUSTENTABILIDADE</vt:lpstr>
      <vt:lpstr>INOVAÇÃO E IMPACTO ESPERADO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Conta da Microsoft</dc:creator>
  <cp:lastModifiedBy>User</cp:lastModifiedBy>
  <cp:revision>7</cp:revision>
  <dcterms:created xsi:type="dcterms:W3CDTF">2023-09-04T21:37:36Z</dcterms:created>
  <dcterms:modified xsi:type="dcterms:W3CDTF">2025-03-27T05:44:09Z</dcterms:modified>
</cp:coreProperties>
</file>